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71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6" autoAdjust="0"/>
    <p:restoredTop sz="94660"/>
  </p:normalViewPr>
  <p:slideViewPr>
    <p:cSldViewPr snapToGrid="0">
      <p:cViewPr varScale="1">
        <p:scale>
          <a:sx n="56" d="100"/>
          <a:sy n="56" d="100"/>
        </p:scale>
        <p:origin x="4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269A-161A-4B23-AFF3-F61987845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3D8702-05C2-4C34-AFB3-36DF9A701A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6929C-C272-450B-94B1-3F50EE1F0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09380-5A5F-4F8C-A6AE-21A7DB3A5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5781B-C019-4481-B1BE-E0AFD1D8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6940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DAF4B-3DCB-4DD5-B8DC-AF5F4703C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0C36C-38C2-418B-B588-5344ACB51F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1CE03-1CCF-48BA-8BD0-1D53A06C2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6DADF-057F-4E55-8160-C7937F078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E79E2-621C-4080-A680-64868E410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4096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503237-C752-46B1-899A-9C3C1AB83E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FFF4F-50B1-4C9E-B9C1-C3BA67231B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69121-6635-4B10-B4E0-6540846E4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D935AF-D92E-48BD-9B30-BACD51C9E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A0031-EC5D-46AB-90C0-28E5BEBB4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07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0EC9C-56F0-4B50-BA50-B6986A642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9AA8E-3C71-419E-877A-31120FC117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55E10-E125-476A-BC5B-429C50C41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DDED1-B63B-4BD2-BEF5-6B0A8A35D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86426-194C-464B-B425-97A3BE9E2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905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38F9A-44BB-4830-A34E-0C782C9A6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1671C-3493-4C24-AB47-8656F7296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39D64-98F9-446B-BEC6-7BDEFDD42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C4597-913F-4723-9A5B-9CE62EE59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597927-7A96-4983-B501-F879CE7DE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010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C287-D248-4D0F-B979-B9E219849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252E4-4008-4C30-B515-7B1B86EDF9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CB2D09-D9CA-4D0F-A8F4-6837280E1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2F443-DF60-4AF4-B6F2-FF2AB67E1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47E7FF-6C0B-4A45-A7F9-4E3752F9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C7BD9A-5017-4FAD-8A36-6075C7687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628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3EF00-80EB-4770-BA1B-28B749620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36E68-A7CD-46D4-A8EE-97A9C8969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D8CB03-2148-41F1-9307-40BB097C4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FA101-0628-48AD-B413-0598E8C0DF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2C900A-05F7-445C-B227-0E416CF644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C39C3A-7580-4ECD-9A06-E91D001A2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7B38A1-50C5-4F1B-A210-D24F1D11B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5B30D7-A4CE-4914-95CD-296E9665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4763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63C08-A95F-4B67-BBF1-35816F9F3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7CD5AA-BEE2-4126-BF90-2CB665010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E5A6CC-97E9-4F33-BD11-8FA025EA4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7CD292-B006-4F0C-A765-9C0EC7B18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0489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B4CB1D-7A4B-4702-B3B7-300CB2760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8341D9-113A-45EC-B67E-1372A7C6B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9D316-D761-443E-8582-0968A05F9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42698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C801-BE4C-4B36-A096-273C9138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28DC4-E0CA-4EE3-897D-67ABDAECF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3E36A-4E07-459A-934F-2702A0715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3F677-90BD-41F3-B62E-A824C33C0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E4C0B-0C71-47D7-9129-84C9D3BBF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5A9F5B-AAEF-440D-8839-A81F4D98B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0834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5015BE-F0E5-4880-B1AB-650361ED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E5C0D8-77E7-4BD4-B20A-D669F9723B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4954CC-7080-4A70-BD8E-1D0C3E8264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D54B7F-20AD-496B-B256-F272DF1A0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A27DB-211E-4695-86AF-A9C09DC62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DC50B2-82CB-46C4-8408-C37AA9239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651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E3573E-B9E2-41CB-B0AA-065499C1E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29BB2-9D3A-4B24-A086-87FA43EF3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4356C-37E4-4B9A-AA0F-EC18E7911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7E115-D3ED-4D4D-A9E5-8C98EFD03792}" type="datetimeFigureOut">
              <a:rPr lang="en-IN" smtClean="0"/>
              <a:t>03-03-2022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2A4F5-BB4F-4C68-AC8B-3B5F39B4BF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A1D49F-F186-44CE-BDC8-C0A2365E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45AFA-8887-401E-B42D-9340DC35F1E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3798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8FFC0-CF06-4059-B06A-353D5E97F3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1:</a:t>
            </a:r>
            <a:r>
              <a:rPr lang="en-US" sz="7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SOLVING </a:t>
            </a:r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VULNERABILITIES OF XSS LABS AT P0RTSWIGGER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11C1CB-2358-4DF9-A17D-BCE50434B5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PRAGYA PARAMITA DAS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9301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722012-79A8-4DE5-84F5-364EB8507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343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B12340-2561-40A7-AF31-A45B05EBD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3808"/>
            <a:ext cx="12192000" cy="629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6309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276499-C352-4A42-BB5B-53AFB0901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017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FC47DE-A5BB-48AB-AC4B-D1F3CDE02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737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E89098-601C-4859-80CE-97DFAECB18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1751"/>
            <a:ext cx="12192000" cy="633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447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A9F49B-C016-4A38-8DC6-6C767321D6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7875"/>
            <a:ext cx="12192000" cy="63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291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C6F6A-C4DA-442F-8341-350CAC766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EB2F615-089C-4B12-A122-1B6D045EB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70" y="-36744"/>
            <a:ext cx="12061530" cy="6894744"/>
          </a:xfrm>
        </p:spPr>
      </p:pic>
    </p:spTree>
    <p:extLst>
      <p:ext uri="{BB962C8B-B14F-4D97-AF65-F5344CB8AC3E}">
        <p14:creationId xmlns:p14="http://schemas.microsoft.com/office/powerpoint/2010/main" val="96594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4E97E-1084-42B6-89AA-54D8F24C1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DE22F3-E46D-4082-B331-4DEA8767FB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4" y="-56926"/>
            <a:ext cx="12181235" cy="6914926"/>
          </a:xfrm>
        </p:spPr>
      </p:pic>
    </p:spTree>
    <p:extLst>
      <p:ext uri="{BB962C8B-B14F-4D97-AF65-F5344CB8AC3E}">
        <p14:creationId xmlns:p14="http://schemas.microsoft.com/office/powerpoint/2010/main" val="2926303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55C2A-8F3B-4F73-BB57-BA7B106AC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C4D061-C6AC-4A81-8E55-747E225D70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" y="-161228"/>
            <a:ext cx="12190792" cy="7019227"/>
          </a:xfrm>
        </p:spPr>
      </p:pic>
    </p:spTree>
    <p:extLst>
      <p:ext uri="{BB962C8B-B14F-4D97-AF65-F5344CB8AC3E}">
        <p14:creationId xmlns:p14="http://schemas.microsoft.com/office/powerpoint/2010/main" val="2140013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6ECA1-300A-4908-9B83-B648D7367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3A83B8-82EE-4E2A-91B4-4580A753D2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4" y="0"/>
            <a:ext cx="12166116" cy="6843440"/>
          </a:xfrm>
        </p:spPr>
      </p:pic>
    </p:spTree>
    <p:extLst>
      <p:ext uri="{BB962C8B-B14F-4D97-AF65-F5344CB8AC3E}">
        <p14:creationId xmlns:p14="http://schemas.microsoft.com/office/powerpoint/2010/main" val="373298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98052-C28B-4514-A269-B36B7C84A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4C5CAB-9469-4634-87DD-93FE04AC10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51876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05382-2B91-4597-B091-BB123EDC9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55285D-9995-4EE2-8164-5EB585B25D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20330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ADD52B-EF79-4140-8C7C-D9CDAB4D89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7435"/>
            <a:ext cx="12192000" cy="630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089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6DEFD6-DEA6-4E8F-ACBF-E88F45E8AF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142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14</Words>
  <Application>Microsoft Office PowerPoint</Application>
  <PresentationFormat>Widescreen</PresentationFormat>
  <Paragraphs>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Task 1: SOLVING THE VULNERABILITIES OF XSS LABS AT P0RTSWIGGER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1: SOLVING THE VULNERABILITIES OF XSS LABS AT P0RTSWIGGER</dc:title>
  <dc:creator>PRAGYA PARAMITA DAS</dc:creator>
  <cp:lastModifiedBy>PRAGYA PARAMITA DAS</cp:lastModifiedBy>
  <cp:revision>1</cp:revision>
  <dcterms:created xsi:type="dcterms:W3CDTF">2022-03-04T05:40:32Z</dcterms:created>
  <dcterms:modified xsi:type="dcterms:W3CDTF">2022-03-04T05:46:47Z</dcterms:modified>
</cp:coreProperties>
</file>

<file path=docProps/thumbnail.jpeg>
</file>